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9" r:id="rId17"/>
    <p:sldId id="270" r:id="rId18"/>
    <p:sldId id="281" r:id="rId19"/>
    <p:sldId id="271" r:id="rId20"/>
    <p:sldId id="272" r:id="rId21"/>
    <p:sldId id="273" r:id="rId22"/>
    <p:sldId id="274" r:id="rId23"/>
    <p:sldId id="275" r:id="rId24"/>
    <p:sldId id="280" r:id="rId25"/>
    <p:sldId id="276" r:id="rId26"/>
    <p:sldId id="277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186D87-0AA4-7806-8C33-81892A32F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8F7DFFB-5DB5-871E-1A0E-A2E910D05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9B0FC8-F5E3-8304-2095-1C11231E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83ECC3-8694-4992-7072-A21AEDBB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8C0698-BF03-B09E-DF90-A1FE27B6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78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CB759A-7753-1D0F-DCBB-F5B7837E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69E2D25-38FA-2548-2BB8-07DB19A97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376599-578C-D52B-6052-7E7BEC6C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BE2FDF-6A7B-F549-1E5D-4C3E2FC0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60D584-CDDC-1594-CEBC-5BDA06B3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16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7F4D25C-7DE7-CCD5-9D20-C2E4D8C9C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564E64A-6899-6255-32C1-56D228CCA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B63774-9450-3803-600E-91CE4544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76DCCA-2776-E66B-5210-27FF0E5A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3E5D95F-3FCF-EC63-2739-8FD0B253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49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9F32E2-4332-F3E0-E49A-8514A3FD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DD47EF-3655-16C2-371D-CBA6A1FF8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2778CD-C90B-7240-2932-7D097244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FBFBD1-3714-B359-D4E6-A4033BA7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6AB009B-B164-7AD6-04AA-01A59C27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509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579AB1-2B27-42C9-A2B5-9D04B1194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466038-E1CA-1490-5826-CEF23BDCD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B089A6-5342-03CB-F589-AAF9CDB7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608C25-40E3-C675-B344-B8125380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A1DE2F-C264-9034-A55E-EE57B72E0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04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A68A4D-8316-6F05-AB34-7C47A790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D62A84-77A3-FA60-FC68-5A2778278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9671D8D-6B7C-CD30-C0FD-100E3001A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8B5E93A-9860-468C-F946-EBA05EBC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2AE919-C6B2-EB62-CA21-A440298D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6EF8A1F-A7A7-A7AE-9DFB-6C699FB8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16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4C6E32-4828-D158-5479-3E820069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18B4F5-5D15-716A-443E-F18E4E66D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9B254C7-3D3D-56CB-E4E1-5FB760411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2C7634E-7F3D-AD45-D85B-45CBFE7A4C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1754230-8F7C-54B9-102F-2DAF823A8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21E1A1-7143-02E2-F7E7-A0D0FF7FF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B66D7E2-C730-03CA-D475-711EF843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E1A7181-76F7-1445-3E01-B4E939CF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0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6728FA-0062-6302-C4D7-E6DABABD2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B698A0B-6A90-332E-B988-225EA020F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96893A1-A735-18A0-2894-D8D786A94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23141C6-24FE-316F-A28B-5A68C4EF4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55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E4C54FD-C70E-C7F5-E7F6-FA4A1B81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C938E9E-7E98-9DC8-89EC-D7B7E683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A83C674-8CC0-ABBD-D2B8-ED6CF9DC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349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59B296-2BF6-DB35-1D6B-94D430B99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BCC242-6B3C-E57E-3168-4295329EC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8DFD83A-1956-B212-C7A8-154298B56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DBFDFD0-9978-E0DE-51F8-91D0162C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A2A5563-8BDA-84F4-1C76-2E72C668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9BC87CA-32B3-5794-7CC8-152014B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78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D82599-215B-4630-BAD8-1A35D9AB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A056F96-C7AD-7BE0-F26B-B18DDF154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DAAD0A2-9060-9C5D-69B4-4359EEEE6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8EDFCF-D519-58A4-5CD5-F7ADF872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54B1B2-A833-1680-C051-0E610B83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9126B48-7C04-9F3C-143E-BF060E79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93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51CC43F-6C03-5C85-E646-53183EEC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133DE87-8000-5EFC-4E74-B38C2C2A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2B75C-4CBB-8411-0274-88E9C4EF2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E51E69-9CD1-40ED-8150-6620888CCFFF}" type="datetimeFigureOut">
              <a:rPr lang="pl-PL" smtClean="0"/>
              <a:t>01.06.2025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8DB0F8-14F1-1A31-9F0A-A4FE9F296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784064-81EA-5D5F-57F3-61B229F34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DAB66-8DE5-45FB-A626-868490D045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878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855451-0668-211F-1DCE-20319822D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826" y="1330377"/>
            <a:ext cx="11662348" cy="4197245"/>
          </a:xfrm>
        </p:spPr>
        <p:txBody>
          <a:bodyPr>
            <a:noAutofit/>
          </a:bodyPr>
          <a:lstStyle/>
          <a:p>
            <a:r>
              <a:rPr lang="pl-PL" sz="3600" dirty="0"/>
              <a:t>Lider Lokalnej Ekologii</a:t>
            </a:r>
            <a:br>
              <a:rPr lang="pl-PL" sz="3600" dirty="0"/>
            </a:br>
            <a:r>
              <a:rPr lang="pl-PL" sz="3600" dirty="0"/>
              <a:t>Temat: „Odpady niebezpieczne”</a:t>
            </a:r>
            <a:br>
              <a:rPr lang="pl-PL" sz="3600" dirty="0"/>
            </a:br>
            <a:r>
              <a:rPr lang="pl-PL" sz="3600" dirty="0"/>
              <a:t>Przedszkole nr 31 „Bajeczka” </a:t>
            </a:r>
            <a:br>
              <a:rPr lang="pl-PL" sz="3600" dirty="0"/>
            </a:br>
            <a:r>
              <a:rPr lang="pl-PL" sz="3600" dirty="0"/>
              <a:t>Zamenhofa 8, 81-218 Gdynia</a:t>
            </a:r>
            <a:br>
              <a:rPr lang="pl-PL" sz="3600" dirty="0"/>
            </a:br>
            <a:r>
              <a:rPr lang="pl-PL" sz="3600" dirty="0"/>
              <a:t>Dyrektor: Anna Kowalska</a:t>
            </a:r>
            <a:br>
              <a:rPr lang="pl-PL" sz="3600" dirty="0"/>
            </a:br>
            <a:r>
              <a:rPr lang="pl-PL" sz="3600" dirty="0"/>
              <a:t>Koordynator projektu: Wioleta Lipka</a:t>
            </a:r>
            <a:br>
              <a:rPr lang="pl-PL" sz="3600" dirty="0"/>
            </a:br>
            <a:r>
              <a:rPr lang="pl-PL" sz="3600" dirty="0"/>
              <a:t>Ilość dzieci:100</a:t>
            </a:r>
            <a:br>
              <a:rPr lang="pl-PL" sz="3600" dirty="0"/>
            </a:br>
            <a:r>
              <a:rPr lang="pl-PL" sz="3600" dirty="0"/>
              <a:t>Grupa: Krasnoludki – 3 latki, Puchatki – 4 latki,                   Muminki – 5-latki, Smerfy -6latki</a:t>
            </a:r>
          </a:p>
        </p:txBody>
      </p:sp>
    </p:spTree>
    <p:extLst>
      <p:ext uri="{BB962C8B-B14F-4D97-AF65-F5344CB8AC3E}">
        <p14:creationId xmlns:p14="http://schemas.microsoft.com/office/powerpoint/2010/main" val="2289645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sztuka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C243A9E-8B00-102D-41D8-32C09DC00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1494" y="1280333"/>
            <a:ext cx="5902529" cy="4426896"/>
          </a:xfrm>
        </p:spPr>
      </p:pic>
      <p:pic>
        <p:nvPicPr>
          <p:cNvPr id="7" name="Obraz 6" descr="Obraz zawierający podłoga, w pomieszczeniu, meble, pół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CC4AAF1-6E50-3BFA-1EF8-5CAA44602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93" y="958645"/>
            <a:ext cx="5014452" cy="37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93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4EB3A2-41A2-74F8-31D2-559CEE70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3b. Powtórka z segregacji.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DADFC7-14A6-C0E1-0A0E-C78924D83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Nauczyciele ze wszystkich grup uczyły dzieci piosenki   - </a:t>
            </a:r>
            <a:r>
              <a:rPr lang="pl-PL" dirty="0" err="1"/>
              <a:t>Zozi</a:t>
            </a:r>
            <a:r>
              <a:rPr lang="pl-PL" dirty="0"/>
              <a:t> </a:t>
            </a:r>
            <a:r>
              <a:rPr lang="pl-PL" dirty="0" err="1"/>
              <a:t>pt</a:t>
            </a:r>
            <a:r>
              <a:rPr lang="pl-PL" dirty="0"/>
              <a:t>: ,,Świat w naszych rękach.” (Eko piosenka z płyty ,,Ważne sprawy” ).</a:t>
            </a:r>
          </a:p>
          <a:p>
            <a:pPr marL="0" indent="0">
              <a:buNone/>
            </a:pPr>
            <a:r>
              <a:rPr lang="pl-PL" dirty="0"/>
              <a:t>Piosenka ta została zaśpiewana na uroczystym podsumowaniu działań ekologicznym w ,,Dniu Ziemi”. który w naszym przedszkolu odbył się 23 kwietnia 2025 roku. </a:t>
            </a:r>
          </a:p>
        </p:txBody>
      </p:sp>
    </p:spTree>
    <p:extLst>
      <p:ext uri="{BB962C8B-B14F-4D97-AF65-F5344CB8AC3E}">
        <p14:creationId xmlns:p14="http://schemas.microsoft.com/office/powerpoint/2010/main" val="888981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46A741-7DD4-41C8-7839-73C2EE96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4a,b.  - Elektrośmieci pod lupą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9D628F-C3FC-B075-0497-DF8D87903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91000" cy="4929136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Słuchowisko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Miasto kwiatów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”–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dzieci z grupy Smerfów, zapoznają się z historią i omawiają problem elektroodpadów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PZON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nauczyciel opowiada czym jest Punkt Zbiórki Odpadów Niebezpiecznych, dzieci poznają funkcję obiektu i rodzaje odpadów, które do niego trafiają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Oglądanie animacji KZG: „Elektroodpady”,  „Odbiór elektroodpadów”, „PZON tu oddawaj odpady” oraz filmu „Odpady niebezpieczne” w ramach cyklu: „Bezpiecznie bo ekologicznie”.</a:t>
            </a:r>
          </a:p>
        </p:txBody>
      </p:sp>
      <p:pic>
        <p:nvPicPr>
          <p:cNvPr id="5" name="Obraz 4" descr="Obraz zawierający w pomieszczeniu, ubrania, okno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C0618A8-8083-0998-C29A-E43B73A95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6173" y="1827032"/>
            <a:ext cx="5113593" cy="3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6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Produkty papierowe, Karteczka samoprzylepna, Sztuka dziecięc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E09F21C-745A-FF06-D71D-316803BEA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5" y="1563327"/>
            <a:ext cx="11284509" cy="4864357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C1BF17E-5539-1F55-1F67-89F90F1F1638}"/>
              </a:ext>
            </a:extLst>
          </p:cNvPr>
          <p:cNvSpPr txBox="1"/>
          <p:nvPr/>
        </p:nvSpPr>
        <p:spPr>
          <a:xfrm>
            <a:off x="1224116" y="648928"/>
            <a:ext cx="7772400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Praca plastyczna: My już wiemy co trzeba oddać do PZON grupa Smerfy</a:t>
            </a:r>
          </a:p>
        </p:txBody>
      </p:sp>
    </p:spTree>
    <p:extLst>
      <p:ext uri="{BB962C8B-B14F-4D97-AF65-F5344CB8AC3E}">
        <p14:creationId xmlns:p14="http://schemas.microsoft.com/office/powerpoint/2010/main" val="86424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C1D887-8198-68C8-292F-32C7254D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4a.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36C7F5-DF26-8582-9A4B-77B0B54A7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74164"/>
            <a:ext cx="4813092" cy="4902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Grupa Puchatki - Praca z książeczką </a:t>
            </a:r>
            <a:r>
              <a:rPr lang="pl-PL" dirty="0" err="1"/>
              <a:t>pt</a:t>
            </a:r>
            <a:r>
              <a:rPr lang="pl-PL" dirty="0"/>
              <a:t>: ,,Miasto kwiatów.”</a:t>
            </a:r>
          </a:p>
          <a:p>
            <a:pPr marL="0" indent="0">
              <a:buNone/>
            </a:pPr>
            <a:r>
              <a:rPr lang="pl-PL" dirty="0"/>
              <a:t>Dzieci wysłuchały książki czytanej przez nauczyciela, a następnie podawały swoje sposoby, za pomocą których należy egzekwować od dzieci sprzątanie, które tego nie robią i zaśmiecają naszą salę i nasze przedszkole. Najczęściej powtarzającym się pomysłem, jest nauczenie ich sprzątania, bo skoro tego nie robią, to znaczy że tego nie umieją. </a:t>
            </a:r>
          </a:p>
        </p:txBody>
      </p:sp>
      <p:pic>
        <p:nvPicPr>
          <p:cNvPr id="8" name="Obraz 7" descr="Obraz zawierający w pomieszczeniu, ubrania, tekst, przedszko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A3A6C84-33BD-E107-F58B-50FE1240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9"/>
          <a:stretch/>
        </p:blipFill>
        <p:spPr>
          <a:xfrm>
            <a:off x="7328306" y="179882"/>
            <a:ext cx="3644494" cy="6594166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E0C64BE7-3E09-479B-08AC-915D6C3C75C3}"/>
              </a:ext>
            </a:extLst>
          </p:cNvPr>
          <p:cNvSpPr/>
          <p:nvPr/>
        </p:nvSpPr>
        <p:spPr>
          <a:xfrm>
            <a:off x="8964118" y="179883"/>
            <a:ext cx="599607" cy="56962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EB49893C-DF28-90F3-9536-5A9A476B3EDA}"/>
              </a:ext>
            </a:extLst>
          </p:cNvPr>
          <p:cNvSpPr/>
          <p:nvPr/>
        </p:nvSpPr>
        <p:spPr>
          <a:xfrm>
            <a:off x="8804787" y="2020529"/>
            <a:ext cx="412955" cy="4424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02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94D859-0C3D-18C6-0116-3CFF07FB6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5c.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3EC31C-3E52-58A8-746F-ADA14689F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890252" cy="4351338"/>
          </a:xfrm>
        </p:spPr>
        <p:txBody>
          <a:bodyPr/>
          <a:lstStyle/>
          <a:p>
            <a:pPr marL="0" indent="0">
              <a:buNone/>
            </a:pPr>
            <a:r>
              <a:rPr lang="pl-PL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Spacer grupy Smerfów po okolicy i obserwacja , czy mieszkańcy wystawiają elektrośmieci przed budynki. 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5" name="Obraz 4" descr="Obraz zawierający na wolnym powietrzu, drzewo, niebo, chmur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C611C90-F6AF-7FAA-410B-12AA124F6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63" y="1287589"/>
            <a:ext cx="3792421" cy="5365338"/>
          </a:xfrm>
          <a:prstGeom prst="rect">
            <a:avLst/>
          </a:prstGeom>
        </p:spPr>
      </p:pic>
      <p:pic>
        <p:nvPicPr>
          <p:cNvPr id="7" name="Obraz 6" descr="Obraz zawierający na wolnym powietrzu, roślina, ziemia, tra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F57257D-ABFC-0554-9F1B-570E5DD7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9062" y="1962328"/>
            <a:ext cx="5397910" cy="40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4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DD9D17-C813-197C-D14E-08A2BFD70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5c.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483CB9-5773-E63E-CE22-23A66426C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47452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Spacer grupy ,,Puchatków” po okolicy i obserwacja, czy mieszkańcy nie wystawiają elektrośmieci przed budynki.</a:t>
            </a:r>
          </a:p>
        </p:txBody>
      </p:sp>
      <p:pic>
        <p:nvPicPr>
          <p:cNvPr id="5" name="Obraz 4" descr="Obraz zawierający na wolnym powietrzu, Kubeł na śmieci, ziemia, pudeł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9519EB4-EDEE-6010-AAB7-7311FBAA3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>
          <a:xfrm>
            <a:off x="6096000" y="55037"/>
            <a:ext cx="3481778" cy="67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73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F7F3DF-A066-A4C9-8CB2-5E6027D7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6a.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62E101-9076-C737-9265-441416FA2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Prace dzieci są systematycznie wywieszane na tablicach grupowych w szatni. Relacje z działań zrealizowanych w ramach projektu są opublikowane na stronie internetowej danej grupy na stronie przedszkola. </a:t>
            </a:r>
          </a:p>
        </p:txBody>
      </p:sp>
    </p:spTree>
    <p:extLst>
      <p:ext uri="{BB962C8B-B14F-4D97-AF65-F5344CB8AC3E}">
        <p14:creationId xmlns:p14="http://schemas.microsoft.com/office/powerpoint/2010/main" val="3148210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0E258A-92B7-3953-5383-9216937B4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7a.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791B13-9AE9-789E-3A77-912AE22B6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 konkursie  plastycznym pod tytułem : ,,Mały ekolog na wakacjach” udział wzięły dwie dziewczynki z grupy ,,Muminki”.</a:t>
            </a:r>
          </a:p>
          <a:p>
            <a:r>
              <a:rPr lang="pl-PL" dirty="0"/>
              <a:t>W konkursie piosenki przyrodniczej pod tytułem : ,,Zaśpiewaj dla Ziemi” udział wzięły dwie dziewczynki z grupy ,,Smerfy”</a:t>
            </a:r>
          </a:p>
          <a:p>
            <a:pPr marL="0" indent="0">
              <a:buNone/>
            </a:pPr>
            <a:r>
              <a:rPr lang="pl-PL" dirty="0"/>
              <a:t>Basia, która zaśpiewała piosenkę: ,,Świat w naszych rękach”</a:t>
            </a:r>
          </a:p>
          <a:p>
            <a:pPr marL="0" indent="0">
              <a:buNone/>
            </a:pPr>
            <a:r>
              <a:rPr lang="pl-PL" dirty="0"/>
              <a:t>Lena, która zaśpiewała piosenkę: ,,Moja planeta Ziemia”.</a:t>
            </a:r>
          </a:p>
          <a:p>
            <a:pPr marL="0" indent="0">
              <a:buNone/>
            </a:pPr>
            <a:r>
              <a:rPr lang="pl-PL" dirty="0"/>
              <a:t>Nikt z naszych reprezentantów nie zajął żadnego nagrodzonego miejsca w konkursach ekologicznych.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5479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626F81-9BE0-DA21-FBF8-9979FCA4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7b.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E3066E-E305-8757-F132-6CAD1C4E9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44252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przedszkolu jest umieszczony pojemnik, do którego dzieci i rodzice wrzucają zużyte baterie. </a:t>
            </a:r>
          </a:p>
        </p:txBody>
      </p:sp>
      <p:pic>
        <p:nvPicPr>
          <p:cNvPr id="5" name="Obraz 4" descr="Obraz zawierający tekst, pudełko, pojemnik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C610BE6-B180-F0E5-4C78-F78A3C4BD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1" t="15096" r="24508" b="5593"/>
          <a:stretch/>
        </p:blipFill>
        <p:spPr>
          <a:xfrm>
            <a:off x="3953647" y="569626"/>
            <a:ext cx="8045889" cy="53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0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A1FCC5-3DB6-C818-E136-96E9EEB98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1- Edukacja dorosłych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624872-783A-9492-6F09-4BFCD6C01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Na radzie pedagogicznej nauczyciele zostali zapoznani z tematyką projektu </a:t>
            </a:r>
            <a:r>
              <a:rPr lang="pl-PL" dirty="0" err="1"/>
              <a:t>pt</a:t>
            </a:r>
            <a:r>
              <a:rPr lang="pl-PL" dirty="0"/>
              <a:t>: ,,Lider Lokalnej Ekologii” i  wyznaczono na koordynatora projektu panią Wioletę Lipka. </a:t>
            </a:r>
          </a:p>
          <a:p>
            <a:r>
              <a:rPr lang="pl-PL" dirty="0"/>
              <a:t>Na pierwszych zebraniach grupowych rodzice zostali poinformowani o planowanej realizacji projektu pod tytułem:  ,,Odpady niebezpieczne.”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4353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0D45AC-4842-70EE-2FFD-64DBA5831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8 - Podsumowanie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C795AF-0CE8-5235-6C35-3357D0A8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23 kwietnia – w przedszkolu została zorganizowana uroczystość przedszkolna z okazji Dnia ziemi.</a:t>
            </a:r>
          </a:p>
          <a:p>
            <a:pPr marL="0" indent="0">
              <a:buNone/>
            </a:pPr>
            <a:r>
              <a:rPr lang="pl-PL" dirty="0"/>
              <a:t>Na początku uroczystości dzieci obejrzały przedstawienie pt. „Dobre rady na elektroodpady” w wykonaniu aktorów ze studia artystycznego z Suwałk. A następnie zgodnie z podanymi zasadami segregowały różne odpady. </a:t>
            </a:r>
          </a:p>
        </p:txBody>
      </p:sp>
      <p:pic>
        <p:nvPicPr>
          <p:cNvPr id="5" name="Obraz 4" descr="Obraz zawierający w pomieszczeniu, podłoga, ziemi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2B41E2E-1916-6343-05BA-DBB389054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6742"/>
            <a:ext cx="6096000" cy="2743200"/>
          </a:xfrm>
          <a:prstGeom prst="rect">
            <a:avLst/>
          </a:prstGeom>
        </p:spPr>
      </p:pic>
      <p:pic>
        <p:nvPicPr>
          <p:cNvPr id="7" name="Obraz 6" descr="Obraz zawierający ubrania, chłopiec, osoba, małe dziec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F113703-145A-A8BB-6590-B0A933186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28" y="4057113"/>
            <a:ext cx="1187982" cy="26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72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F61B9D-A1C5-7D0E-3D6B-EB419E89B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7703"/>
            <a:ext cx="10515600" cy="574926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Każda grupa miała również okazję zaprezentować swoje zdolności wokalno-recytatorskie:</a:t>
            </a:r>
          </a:p>
          <a:p>
            <a:pPr marL="0" indent="0">
              <a:buNone/>
            </a:pPr>
            <a:r>
              <a:rPr lang="pl-PL" dirty="0"/>
              <a:t>Grupa Krasnoludki – powiedziała wiersz o Ziemi</a:t>
            </a:r>
          </a:p>
          <a:p>
            <a:pPr marL="0" indent="0">
              <a:buNone/>
            </a:pPr>
            <a:r>
              <a:rPr lang="pl-PL" dirty="0"/>
              <a:t>Grupa Puchatki – zaśpiewały piosenkę – ,,Ratujmy ziemię”. </a:t>
            </a:r>
          </a:p>
          <a:p>
            <a:pPr marL="0" indent="0">
              <a:buNone/>
            </a:pPr>
            <a:r>
              <a:rPr lang="pl-PL" dirty="0"/>
              <a:t>Grupa Muminki – zaśpiewały piosenkę – </a:t>
            </a:r>
            <a:r>
              <a:rPr lang="pl-PL" dirty="0" err="1"/>
              <a:t>ZoZi</a:t>
            </a:r>
            <a:r>
              <a:rPr lang="pl-PL" dirty="0"/>
              <a:t> – ,,Świat w naszych rękach”.</a:t>
            </a:r>
          </a:p>
          <a:p>
            <a:pPr marL="0" indent="0">
              <a:buNone/>
            </a:pPr>
            <a:r>
              <a:rPr lang="pl-PL" dirty="0"/>
              <a:t>Grupa Smerfy – zaśpiewały piosenkę – ,,Nasza planeta Ziemia”.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Wszyscy razem z naszym aktorami zaśpiewaliśmy piosenkę o segregacji odpadów: ,,Świat w naszych rękach”.</a:t>
            </a:r>
          </a:p>
        </p:txBody>
      </p:sp>
    </p:spTree>
    <p:extLst>
      <p:ext uri="{BB962C8B-B14F-4D97-AF65-F5344CB8AC3E}">
        <p14:creationId xmlns:p14="http://schemas.microsoft.com/office/powerpoint/2010/main" val="1412315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BEF18-8604-CBBD-777B-65457DB02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6697"/>
            <a:ext cx="3365090" cy="5690266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Na zakończenie uroczystości nastąpiło ogólne podsumowanie działań ekologicznych mających na celu ochronę naszej przyrody. Dzieci rozszyfrowały piktogramy. </a:t>
            </a:r>
          </a:p>
        </p:txBody>
      </p:sp>
      <p:pic>
        <p:nvPicPr>
          <p:cNvPr id="5" name="Obraz 4" descr="Obraz zawierający w pomieszczeniu, zasłona, ściana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3FE5A9C-09F0-D397-EECC-B37215756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 b="45808"/>
          <a:stretch/>
        </p:blipFill>
        <p:spPr>
          <a:xfrm>
            <a:off x="4375970" y="133734"/>
            <a:ext cx="6523088" cy="65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1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27988B-48A7-2259-7298-D56B7F66B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74"/>
            <a:ext cx="10515600" cy="943897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Na naszych tablicach grupowych również pojawiły się prace informujące rodziców o święcie ,,Dnia Ziemi.” </a:t>
            </a:r>
          </a:p>
        </p:txBody>
      </p:sp>
      <p:pic>
        <p:nvPicPr>
          <p:cNvPr id="5" name="Obraz 4" descr="Obraz zawierający tekst, rysowanie, Sztuka dziecięca, szkic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16CDDDC-CDF7-7B65-48F6-165A15FC9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7" y="1334729"/>
            <a:ext cx="10840065" cy="48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03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Sztuka dziecięca, rysowanie, kres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B4B40C1-1165-F537-F549-5A8FE8B1F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9" y="1670465"/>
            <a:ext cx="7815706" cy="3517068"/>
          </a:xfrm>
          <a:prstGeom prst="rect">
            <a:avLst/>
          </a:prstGeom>
        </p:spPr>
      </p:pic>
      <p:pic>
        <p:nvPicPr>
          <p:cNvPr id="7" name="Obraz 6" descr="Obraz zawierający tekst, Sztuka dziecięca, rysowan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59E0673-08AD-4A4A-6578-11CCD6268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6721"/>
          <a:stretch/>
        </p:blipFill>
        <p:spPr>
          <a:xfrm>
            <a:off x="8109679" y="225060"/>
            <a:ext cx="3726616" cy="640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63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7E1202-85BF-1B4D-72A2-E067F9211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968"/>
            <a:ext cx="10515600" cy="588199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Materiały źródłowe: </a:t>
            </a:r>
          </a:p>
          <a:p>
            <a:pPr marL="0" indent="0">
              <a:buNone/>
            </a:pPr>
            <a:r>
              <a:rPr lang="pl-PL" dirty="0"/>
              <a:t>Kolorowanki : ,,Ania i Wiesio chronią przyrodę”, ,,Czarka rady na elektro odpady”,  Książeczka ,,Miasto kwiatów”. </a:t>
            </a:r>
          </a:p>
          <a:p>
            <a:pPr marL="0" indent="0">
              <a:buNone/>
            </a:pPr>
            <a:r>
              <a:rPr lang="pl-PL" dirty="0"/>
              <a:t>Animacje i film ze strony KZG: „Elektroodpady”,  „Odbiór elektroodpadów”, „PZON tu oddawaj odpady” oraz film „Odpady niebezpieczne” w ramach cyklu: „Bezpiecznie bo ekologicznie”.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9306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7DA276-5886-8D6C-D301-BBB612C4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Ocena projektu: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F337F5-5139-CC78-89EA-AB7D1B699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pl-PL"/>
              <a:t>Odpady niebezpieczne - Treści </a:t>
            </a:r>
            <a:r>
              <a:rPr lang="pl-PL" dirty="0"/>
              <a:t>programu były trudne dla małych dzieci, ponieważ odpady niebezpieczne są niedostępne dla dzieci. Są one zabezpieczone przed dziećmi i dlatego dzieci nie znają ich. </a:t>
            </a:r>
          </a:p>
          <a:p>
            <a:pPr marL="514350" indent="-514350">
              <a:buAutoNum type="arabicPeriod"/>
            </a:pPr>
            <a:r>
              <a:rPr lang="pl-PL" dirty="0"/>
              <a:t>Elektroodpady były już bliższe dzieciom, ponieważ na co dzień mają one dostęp do radiomagnetofonu, telefonu, telewizora, pralki czy lodówki. W naszym przedszkolu stoi również pojemnik na baterie, do którego dzieci wrzucają stare baterie.</a:t>
            </a:r>
          </a:p>
          <a:p>
            <a:pPr marL="514350" indent="-514350">
              <a:buAutoNum type="arabicPeriod"/>
            </a:pPr>
            <a:r>
              <a:rPr lang="pl-PL" dirty="0"/>
              <a:t>Im starsze dzieci, tym więcej treści zaplanowanych w projekcie, można było wprowadzić na zajęciach, dlatego Smerfy jako nasza najstarsza grupa przerobiła najwięcej tematów z tego zakresu.</a:t>
            </a:r>
          </a:p>
          <a:p>
            <a:pPr marL="514350" indent="-514350">
              <a:buAutoNum type="arabicPeriod"/>
            </a:pPr>
            <a:r>
              <a:rPr lang="pl-PL" dirty="0"/>
              <a:t>Projekt ten uświadomił dzieciom, w jaki sposób dorośli powinni pozbyć się zepsutego sprzętu, albo jeżeli jest to jeszcze możliwe naprawić zepsuty sprzęt. </a:t>
            </a:r>
          </a:p>
        </p:txBody>
      </p:sp>
    </p:spTree>
    <p:extLst>
      <p:ext uri="{BB962C8B-B14F-4D97-AF65-F5344CB8AC3E}">
        <p14:creationId xmlns:p14="http://schemas.microsoft.com/office/powerpoint/2010/main" val="26499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87BB28-8B76-C5D4-7BAB-4A3BC2D4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88239" cy="1325563"/>
          </a:xfrm>
        </p:spPr>
        <p:txBody>
          <a:bodyPr>
            <a:noAutofit/>
          </a:bodyPr>
          <a:lstStyle/>
          <a:p>
            <a:r>
              <a:rPr lang="pl-PL" sz="3200" dirty="0"/>
              <a:t>Zadanie 2.</a:t>
            </a:r>
            <a:br>
              <a:rPr lang="pl-PL" sz="3200" dirty="0"/>
            </a:br>
            <a:r>
              <a:rPr lang="pl-PL" sz="3200" dirty="0"/>
              <a:t>Grupa Smerfy - praca z kolorowankami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D636DC-3224-2B3B-5BA8-B595B6B0F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8593" cy="4351338"/>
          </a:xfrm>
        </p:spPr>
        <p:txBody>
          <a:bodyPr>
            <a:normAutofit lnSpcReduction="10000"/>
          </a:bodyPr>
          <a:lstStyle/>
          <a:p>
            <a:pPr marL="457200" lvl="1" indent="0">
              <a:lnSpc>
                <a:spcPct val="107000"/>
              </a:lnSpc>
              <a:buNone/>
            </a:pPr>
            <a:r>
              <a:rPr lang="pl-PL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Praca z kolorowanką „Ania i Wiesio chronią przyrodę” i „Czarka rady na elektroodpady” - omówienie z dziećmi zasad prawidłowego postępowania z odpadami niebezpiecznymi (wskazanie przykładów konkretnych odpadów wraz z prawidłowym miejscem ich unieszkodliwienia)</a:t>
            </a:r>
            <a:r>
              <a:rPr lang="pl-PL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Obraz 8" descr="Obraz zawierający tekst, Sztuka dziecięca, Tablica, pismo odręczn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4DBDE0A-45D4-EF3F-3BB9-848B2D50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25" y="365124"/>
            <a:ext cx="2739450" cy="6118257"/>
          </a:xfrm>
          <a:prstGeom prst="rect">
            <a:avLst/>
          </a:prstGeom>
        </p:spPr>
      </p:pic>
      <p:pic>
        <p:nvPicPr>
          <p:cNvPr id="11" name="Obraz 10" descr="Obraz zawierający tekst, Sztuka dziecięca, Tablica, Karteczka samoprzylep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B15C876-16A7-3FC1-2117-25C316A32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13" y="365124"/>
            <a:ext cx="3269298" cy="61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4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85A247-FA32-62E0-6010-B6D5583B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95684" cy="1325563"/>
          </a:xfrm>
        </p:spPr>
        <p:txBody>
          <a:bodyPr>
            <a:noAutofit/>
          </a:bodyPr>
          <a:lstStyle/>
          <a:p>
            <a:r>
              <a:rPr lang="pl-PL" sz="3200" dirty="0"/>
              <a:t>Zadanie 2a.</a:t>
            </a:r>
            <a:br>
              <a:rPr lang="pl-PL" sz="3200" dirty="0"/>
            </a:br>
            <a:r>
              <a:rPr lang="pl-PL" sz="3200" dirty="0"/>
              <a:t>Grupa Puchatki - praca z kolorowanką ,,Czarka rady na elektroodpady”</a:t>
            </a:r>
          </a:p>
        </p:txBody>
      </p:sp>
      <p:pic>
        <p:nvPicPr>
          <p:cNvPr id="5" name="Symbol zastępczy zawartości 4" descr="Obraz zawierający tekst, w pomieszczeniu, Sztuka dziecięca, Tablic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76CAE8F-DF20-80D3-40C8-6EFE012AA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15" y="215851"/>
            <a:ext cx="5255137" cy="2364812"/>
          </a:xfrm>
        </p:spPr>
      </p:pic>
      <p:pic>
        <p:nvPicPr>
          <p:cNvPr id="7" name="Obraz 6" descr="Obraz zawierający tekst, Sztuka dziecięca, rysowanie, Tablic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F73DF47-8582-6E64-71A2-B6E0AEA0D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98"/>
          <a:stretch/>
        </p:blipFill>
        <p:spPr>
          <a:xfrm>
            <a:off x="152397" y="2247704"/>
            <a:ext cx="6558118" cy="405926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2216117-8029-34DE-97A1-7675B08218AB}"/>
              </a:ext>
            </a:extLst>
          </p:cNvPr>
          <p:cNvSpPr txBox="1"/>
          <p:nvPr/>
        </p:nvSpPr>
        <p:spPr>
          <a:xfrm>
            <a:off x="6887497" y="2818513"/>
            <a:ext cx="50781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Dzieci dowiedziały się co to jest odpad niebezpieczny jakie jest jego oznaczenie i co należy zrobić z odpadem niebezpiecznym po jego zużyciu.</a:t>
            </a:r>
          </a:p>
        </p:txBody>
      </p:sp>
    </p:spTree>
    <p:extLst>
      <p:ext uri="{BB962C8B-B14F-4D97-AF65-F5344CB8AC3E}">
        <p14:creationId xmlns:p14="http://schemas.microsoft.com/office/powerpoint/2010/main" val="50495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D19691-6AA9-7B45-8199-93AA8AC5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Zadanie2b </a:t>
            </a:r>
            <a:br>
              <a:rPr lang="pl-PL" dirty="0"/>
            </a:br>
            <a:r>
              <a:rPr lang="pl-PL" dirty="0"/>
              <a:t>Odpady niebezpieczne w naszym przedszkolu Grupa Smerfy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55A84F-C6EA-FEDD-79A0-CB1E9F11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5539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Dzieci z grupy Smerfów, jako grupa najstarsza,  poszukiwały w Sali przedmiotów oznaczonych piktogramami, co było trudne, ponieważ takie przedmioty nie są dostępne dla dzieci w przedszkolu. </a:t>
            </a:r>
          </a:p>
          <a:p>
            <a:pPr marL="0" indent="0">
              <a:buNone/>
            </a:pPr>
            <a:endParaRPr lang="pl-PL" sz="1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Dzieci z pozostałych grup,  poszukiwały przedmiotów, które są urządzeniami na prąd, i które nie można wyrzucić po zużyciu, bezpośrednio do kosza na śmieci. Jedynym sprzętem okazał się radiomagnetofon.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tekst, etykieta, kres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4C7B9D5-098A-7095-4F8C-CBAF42764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55" y="1683314"/>
            <a:ext cx="6307393" cy="473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, pismo odręczne, tekst, słup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E3B14FE-7A87-0E9D-1B80-DA391CE21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280" y="1499930"/>
            <a:ext cx="4962832" cy="3722124"/>
          </a:xfrm>
          <a:prstGeom prst="rect">
            <a:avLst/>
          </a:prstGeom>
        </p:spPr>
      </p:pic>
      <p:pic>
        <p:nvPicPr>
          <p:cNvPr id="7" name="Obraz 6" descr="Obraz zawierający tekst, etykieta, Opakowanie i etykietowanie, Materiały biurow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171BF13-27B0-42B3-5CA7-C743DBE95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0948" y="1473200"/>
            <a:ext cx="4807974" cy="3605981"/>
          </a:xfrm>
          <a:prstGeom prst="rect">
            <a:avLst/>
          </a:prstGeom>
        </p:spPr>
      </p:pic>
      <p:pic>
        <p:nvPicPr>
          <p:cNvPr id="9" name="Obraz 8" descr="Obraz zawierający tekst, Produkty papierowe, pismo odręczne, papi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D916D1E-DAA9-8D49-A463-92483540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203" y="1511402"/>
            <a:ext cx="5113593" cy="3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6098DC-0DA2-C92B-04A5-A50953BC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00716" cy="6124165"/>
          </a:xfrm>
        </p:spPr>
        <p:txBody>
          <a:bodyPr>
            <a:normAutofit fontScale="90000"/>
          </a:bodyPr>
          <a:lstStyle/>
          <a:p>
            <a:r>
              <a:rPr lang="pl-PL" dirty="0"/>
              <a:t>Nasze miejsce do wyrzucania zużytych baterii. Wszystkie dzieci nie miały problemu ze wskazaniem miejsca w naszym przedszkolu, gdzie wyrzuca się zużyte baterie.</a:t>
            </a:r>
          </a:p>
        </p:txBody>
      </p:sp>
      <p:pic>
        <p:nvPicPr>
          <p:cNvPr id="5" name="Symbol zastępczy zawartości 4" descr="Obraz zawierający tekst, pudełko, pojemnik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BD4E981-FAE6-A3D1-5B99-B08DD99C5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7" r="24882"/>
          <a:stretch/>
        </p:blipFill>
        <p:spPr>
          <a:xfrm>
            <a:off x="5337015" y="576096"/>
            <a:ext cx="6265371" cy="5360009"/>
          </a:xfrm>
        </p:spPr>
      </p:pic>
    </p:spTree>
    <p:extLst>
      <p:ext uri="{BB962C8B-B14F-4D97-AF65-F5344CB8AC3E}">
        <p14:creationId xmlns:p14="http://schemas.microsoft.com/office/powerpoint/2010/main" val="383572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5014A0-E539-669E-D3C3-6AB3C58A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Zadanie 2c.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B5FF8D-7D8D-D0B5-9528-6100CCAF7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096729" cy="4351338"/>
          </a:xfrm>
        </p:spPr>
        <p:txBody>
          <a:bodyPr/>
          <a:lstStyle/>
          <a:p>
            <a:pPr marL="0" indent="0">
              <a:buNone/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Układanka – zdjęcia/rysunki różnego rodzaju odpadów niebezpiecznych oraz miejsc, do których należy je przekazywać.</a:t>
            </a:r>
          </a:p>
          <a:p>
            <a:pPr marL="0" indent="0">
              <a:buNone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Smerfy układały obrazki z pociętych kawałków.</a:t>
            </a:r>
          </a:p>
        </p:txBody>
      </p:sp>
      <p:pic>
        <p:nvPicPr>
          <p:cNvPr id="5" name="Obraz 4" descr="Obraz zawierający tekst, Karteczka samoprzylepna, pismo odręczne, Produkty papierow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1E4C94E-5548-AAA5-3C4D-52F4BA0A1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3329" y="2093708"/>
            <a:ext cx="4368800" cy="3276600"/>
          </a:xfrm>
          <a:prstGeom prst="rect">
            <a:avLst/>
          </a:prstGeom>
        </p:spPr>
      </p:pic>
      <p:pic>
        <p:nvPicPr>
          <p:cNvPr id="7" name="Obraz 6" descr="Obraz zawierający tekst, Produkty papierowe, Karteczka samoprzylepna, stacjonar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8AEE8C7-BEF9-D6DB-5FEF-9BE23ECE0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2437" y="2126278"/>
            <a:ext cx="4629355" cy="34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53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520221-522D-E3DE-FB90-E8FB3CE3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Zadanie 3a.</a:t>
            </a:r>
            <a:b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F2A273-5FD1-6A47-E0FF-AC5E835CB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83077" cy="4351338"/>
          </a:xfrm>
        </p:spPr>
        <p:txBody>
          <a:bodyPr/>
          <a:lstStyle/>
          <a:p>
            <a:pPr marL="0" indent="0">
              <a:buNone/>
            </a:pP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We wszystkich grupach przeprowadzono zajęcia z segregacji odpadów. Na co dzień przedszkolaki również segregują śmieci na : plastik, papier i odpady zmieszane.</a:t>
            </a:r>
          </a:p>
          <a:p>
            <a:pPr marL="0" indent="0">
              <a:buNone/>
            </a:pPr>
            <a:endParaRPr lang="pl-PL" sz="1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 Smerfach przeprowadzono 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 dziećmi zajęcia </a:t>
            </a:r>
            <a:r>
              <a:rPr lang="pl-PL" sz="1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 </a:t>
            </a:r>
            <a:r>
              <a:rPr lang="pl-PL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segregacji odpadów komunalnych włącznie z odpadami niebezpiecznymi.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Obraz zawierający w pomieszczeniu, zabawka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AA6E8E7-2812-DB56-120E-63EEF8CA3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4329" y="1647442"/>
            <a:ext cx="4956276" cy="37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6076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1105</Words>
  <Application>Microsoft Office PowerPoint</Application>
  <PresentationFormat>Panoramiczny</PresentationFormat>
  <Paragraphs>65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Times New Roman</vt:lpstr>
      <vt:lpstr>Motyw pakietu Office</vt:lpstr>
      <vt:lpstr>Lider Lokalnej Ekologii Temat: „Odpady niebezpieczne” Przedszkole nr 31 „Bajeczka”  Zamenhofa 8, 81-218 Gdynia Dyrektor: Anna Kowalska Koordynator projektu: Wioleta Lipka Ilość dzieci:100 Grupa: Krasnoludki – 3 latki, Puchatki – 4 latki,                   Muminki – 5-latki, Smerfy -6latki</vt:lpstr>
      <vt:lpstr>Zadanie 1- Edukacja dorosłych</vt:lpstr>
      <vt:lpstr>Zadanie 2. Grupa Smerfy - praca z kolorowankami</vt:lpstr>
      <vt:lpstr>Zadanie 2a. Grupa Puchatki - praca z kolorowanką ,,Czarka rady na elektroodpady”</vt:lpstr>
      <vt:lpstr>Zadanie2b  Odpady niebezpieczne w naszym przedszkolu Grupa Smerfy</vt:lpstr>
      <vt:lpstr>Prezentacja programu PowerPoint</vt:lpstr>
      <vt:lpstr>Nasze miejsce do wyrzucania zużytych baterii. Wszystkie dzieci nie miały problemu ze wskazaniem miejsca w naszym przedszkolu, gdzie wyrzuca się zużyte baterie.</vt:lpstr>
      <vt:lpstr>Zadanie 2c.</vt:lpstr>
      <vt:lpstr>Zadanie 3a.  </vt:lpstr>
      <vt:lpstr>Prezentacja programu PowerPoint</vt:lpstr>
      <vt:lpstr>Zadanie 3b. Powtórka z segregacji.</vt:lpstr>
      <vt:lpstr>Zadanie 4a,b.  - Elektrośmieci pod lupą</vt:lpstr>
      <vt:lpstr>Prezentacja programu PowerPoint</vt:lpstr>
      <vt:lpstr>Zadanie 4a.</vt:lpstr>
      <vt:lpstr>Zadanie 5c.</vt:lpstr>
      <vt:lpstr>Zadanie 5c. </vt:lpstr>
      <vt:lpstr>Zadanie 6a.</vt:lpstr>
      <vt:lpstr>Zadanie 7a.</vt:lpstr>
      <vt:lpstr>Zadanie 7b. </vt:lpstr>
      <vt:lpstr>Zadanie 8 - Podsumowanie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Ocena projektu: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Wioleta Lipka</dc:creator>
  <cp:lastModifiedBy>Wioleta Lipka</cp:lastModifiedBy>
  <cp:revision>5</cp:revision>
  <dcterms:created xsi:type="dcterms:W3CDTF">2025-04-24T19:30:49Z</dcterms:created>
  <dcterms:modified xsi:type="dcterms:W3CDTF">2025-06-01T20:28:05Z</dcterms:modified>
</cp:coreProperties>
</file>